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Amatic SC" panose="020B0604020202020204" charset="-79"/>
      <p:regular r:id="rId9"/>
      <p:bold r:id="rId10"/>
    </p:embeddedFont>
    <p:embeddedFont>
      <p:font typeface="Source Code Pro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8" y="11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46ac31e241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46ac31e241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6ac31e241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6ac31e241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6ac31e241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6ac31e241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6ac31e241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6ac31e241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6ac31e241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6ac31e241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 err="1"/>
              <a:t>Adverbs</a:t>
            </a:r>
            <a:r>
              <a:rPr lang="nl-NL" dirty="0"/>
              <a:t> </a:t>
            </a:r>
            <a:r>
              <a:rPr lang="nl" dirty="0"/>
              <a:t> 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dirty="0"/>
              <a:t>vs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 err="1"/>
              <a:t>Adjectives</a:t>
            </a:r>
            <a:endParaRPr dirty="0"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-GB" dirty="0"/>
              <a:t>Music &amp; Sound session I - Foley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 err="1"/>
              <a:t>What</a:t>
            </a:r>
            <a:r>
              <a:rPr lang="nl-NL" dirty="0"/>
              <a:t> do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u="sng" dirty="0" err="1"/>
              <a:t>underlined</a:t>
            </a:r>
            <a:r>
              <a:rPr lang="nl-NL" dirty="0"/>
              <a:t> </a:t>
            </a:r>
            <a:r>
              <a:rPr lang="nl-NL" dirty="0" err="1"/>
              <a:t>words</a:t>
            </a:r>
            <a:r>
              <a:rPr lang="nl-NL" dirty="0"/>
              <a:t> do?</a:t>
            </a:r>
            <a:endParaRPr dirty="0"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The test is </a:t>
            </a:r>
            <a:r>
              <a:rPr lang="nl" u="sng"/>
              <a:t>difficult</a:t>
            </a:r>
            <a:r>
              <a:rPr lang="nl"/>
              <a:t>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nl"/>
              <a:t>David is a </a:t>
            </a:r>
            <a:r>
              <a:rPr lang="nl" u="sng"/>
              <a:t>funny</a:t>
            </a:r>
            <a:r>
              <a:rPr lang="nl"/>
              <a:t> guy.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nl"/>
              <a:t>We walked past the dog </a:t>
            </a:r>
            <a:r>
              <a:rPr lang="nl" u="sng"/>
              <a:t>quietly</a:t>
            </a:r>
            <a:r>
              <a:rPr lang="nl"/>
              <a:t>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nl"/>
              <a:t>She sings </a:t>
            </a:r>
            <a:r>
              <a:rPr lang="nl" u="sng"/>
              <a:t>beautifully</a:t>
            </a:r>
            <a:r>
              <a:rPr lang="nl"/>
              <a:t>. </a:t>
            </a:r>
            <a:endParaRPr/>
          </a:p>
        </p:txBody>
      </p:sp>
      <p:sp>
        <p:nvSpPr>
          <p:cNvPr id="64" name="Google Shape;64;p14"/>
          <p:cNvSpPr txBox="1"/>
          <p:nvPr/>
        </p:nvSpPr>
        <p:spPr>
          <a:xfrm>
            <a:off x="5296272" y="2326302"/>
            <a:ext cx="3847728" cy="1380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66666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The underlined word describes another word!</a:t>
            </a:r>
            <a:endParaRPr sz="1800" b="1" dirty="0">
              <a:solidFill>
                <a:srgbClr val="66666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/>
              <a:t>Look at </a:t>
            </a:r>
            <a:r>
              <a:rPr lang="nl-NL" dirty="0" err="1"/>
              <a:t>which</a:t>
            </a:r>
            <a:r>
              <a:rPr lang="nl-NL" dirty="0"/>
              <a:t> word is </a:t>
            </a:r>
            <a:r>
              <a:rPr lang="nl-NL" dirty="0" err="1"/>
              <a:t>being</a:t>
            </a:r>
            <a:r>
              <a:rPr lang="nl-NL" dirty="0"/>
              <a:t> </a:t>
            </a:r>
            <a:r>
              <a:rPr lang="nl-NL" dirty="0" err="1"/>
              <a:t>described</a:t>
            </a:r>
            <a:endParaRPr dirty="0"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dirty="0">
                <a:solidFill>
                  <a:srgbClr val="666666"/>
                </a:solidFill>
              </a:rPr>
              <a:t>The test is </a:t>
            </a:r>
            <a:r>
              <a:rPr lang="nl" u="sng" dirty="0">
                <a:solidFill>
                  <a:srgbClr val="666666"/>
                </a:solidFill>
              </a:rPr>
              <a:t>difficult</a:t>
            </a:r>
            <a:r>
              <a:rPr lang="nl" dirty="0">
                <a:solidFill>
                  <a:srgbClr val="666666"/>
                </a:solidFill>
              </a:rPr>
              <a:t>.</a:t>
            </a:r>
            <a:endParaRPr dirty="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dirty="0">
                <a:solidFill>
                  <a:srgbClr val="666666"/>
                </a:solidFill>
              </a:rPr>
              <a:t>David is a </a:t>
            </a:r>
            <a:r>
              <a:rPr lang="nl" u="sng" dirty="0">
                <a:solidFill>
                  <a:srgbClr val="666666"/>
                </a:solidFill>
              </a:rPr>
              <a:t>funny</a:t>
            </a:r>
            <a:r>
              <a:rPr lang="nl" dirty="0">
                <a:solidFill>
                  <a:srgbClr val="666666"/>
                </a:solidFill>
              </a:rPr>
              <a:t> guy. </a:t>
            </a:r>
            <a:endParaRPr dirty="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dirty="0">
                <a:solidFill>
                  <a:srgbClr val="666666"/>
                </a:solidFill>
              </a:rPr>
              <a:t>We walked past the dog </a:t>
            </a:r>
            <a:r>
              <a:rPr lang="nl" u="sng" dirty="0">
                <a:solidFill>
                  <a:srgbClr val="666666"/>
                </a:solidFill>
              </a:rPr>
              <a:t>quietly</a:t>
            </a:r>
            <a:r>
              <a:rPr lang="nl" dirty="0">
                <a:solidFill>
                  <a:srgbClr val="666666"/>
                </a:solidFill>
              </a:rPr>
              <a:t>.</a:t>
            </a:r>
            <a:endParaRPr dirty="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dirty="0">
                <a:solidFill>
                  <a:srgbClr val="666666"/>
                </a:solidFill>
              </a:rPr>
              <a:t>She sings </a:t>
            </a:r>
            <a:r>
              <a:rPr lang="nl" u="sng" dirty="0">
                <a:solidFill>
                  <a:srgbClr val="666666"/>
                </a:solidFill>
              </a:rPr>
              <a:t>beautifully</a:t>
            </a:r>
            <a:r>
              <a:rPr lang="nl" dirty="0">
                <a:solidFill>
                  <a:srgbClr val="666666"/>
                </a:solidFill>
              </a:rPr>
              <a:t>. </a:t>
            </a:r>
            <a:endParaRPr dirty="0">
              <a:solidFill>
                <a:srgbClr val="6666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71" name="Google Shape;71;p15"/>
          <p:cNvSpPr txBox="1"/>
          <p:nvPr/>
        </p:nvSpPr>
        <p:spPr>
          <a:xfrm>
            <a:off x="715275" y="1649275"/>
            <a:ext cx="66372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 dirty="0">
                <a:solidFill>
                  <a:srgbClr val="66666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The test = noun</a:t>
            </a:r>
            <a:endParaRPr sz="1800" dirty="0">
              <a:solidFill>
                <a:srgbClr val="66666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715275" y="2443300"/>
            <a:ext cx="66372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 dirty="0">
                <a:solidFill>
                  <a:srgbClr val="66666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guy = noun</a:t>
            </a:r>
            <a:endParaRPr sz="1800" dirty="0">
              <a:solidFill>
                <a:srgbClr val="66666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715275" y="3300425"/>
            <a:ext cx="66372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 dirty="0">
                <a:solidFill>
                  <a:srgbClr val="66666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walked = verb</a:t>
            </a:r>
            <a:endParaRPr sz="1800" dirty="0">
              <a:solidFill>
                <a:srgbClr val="66666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715275" y="4157550"/>
            <a:ext cx="66372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 dirty="0">
                <a:solidFill>
                  <a:srgbClr val="66666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sings = verb</a:t>
            </a:r>
            <a:endParaRPr sz="1800" dirty="0">
              <a:solidFill>
                <a:srgbClr val="66666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/>
              <a:t>Summary</a:t>
            </a:r>
            <a:endParaRPr dirty="0"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311700" y="901650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/>
              <a:t>Does </a:t>
            </a:r>
            <a:r>
              <a:rPr lang="nl-NL" dirty="0" err="1"/>
              <a:t>the</a:t>
            </a:r>
            <a:r>
              <a:rPr lang="nl-NL" dirty="0"/>
              <a:t> word say </a:t>
            </a:r>
            <a:r>
              <a:rPr lang="nl-NL" dirty="0" err="1"/>
              <a:t>something</a:t>
            </a:r>
            <a:r>
              <a:rPr lang="nl-NL" dirty="0"/>
              <a:t> </a:t>
            </a:r>
            <a:r>
              <a:rPr lang="nl-NL" dirty="0" err="1"/>
              <a:t>about</a:t>
            </a:r>
            <a:r>
              <a:rPr lang="nl-NL" dirty="0"/>
              <a:t> a person/</a:t>
            </a:r>
            <a:r>
              <a:rPr lang="nl-NL" dirty="0" err="1"/>
              <a:t>thing</a:t>
            </a:r>
            <a:r>
              <a:rPr lang="nl-NL" dirty="0"/>
              <a:t>/</a:t>
            </a:r>
            <a:r>
              <a:rPr lang="nl-NL" dirty="0" err="1"/>
              <a:t>animal</a:t>
            </a:r>
            <a:r>
              <a:rPr lang="nl-NL" dirty="0"/>
              <a:t> (</a:t>
            </a:r>
            <a:r>
              <a:rPr lang="nl-NL" dirty="0" err="1"/>
              <a:t>noun</a:t>
            </a:r>
            <a:r>
              <a:rPr lang="nl-NL" dirty="0"/>
              <a:t>)</a:t>
            </a:r>
            <a:r>
              <a:rPr lang="nl" dirty="0"/>
              <a:t>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/>
              <a:t>Use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u="sng" dirty="0" err="1"/>
              <a:t>adjective</a:t>
            </a:r>
            <a:r>
              <a:rPr lang="nl-NL" dirty="0"/>
              <a:t>.</a:t>
            </a:r>
            <a:br>
              <a:rPr lang="nl-NL" dirty="0"/>
            </a:br>
            <a:r>
              <a:rPr lang="nl-NL" u="sng" dirty="0" err="1"/>
              <a:t>Adjectives</a:t>
            </a:r>
            <a:r>
              <a:rPr lang="nl-NL" dirty="0"/>
              <a:t> do </a:t>
            </a:r>
            <a:r>
              <a:rPr lang="nl-NL" dirty="0" err="1"/>
              <a:t>not</a:t>
            </a:r>
            <a:r>
              <a:rPr lang="nl-NL" dirty="0"/>
              <a:t> use</a:t>
            </a:r>
            <a:r>
              <a:rPr lang="nl" dirty="0"/>
              <a:t> –ly.</a:t>
            </a:r>
            <a:br>
              <a:rPr lang="nl" dirty="0"/>
            </a:br>
            <a:r>
              <a:rPr lang="nl" dirty="0">
                <a:solidFill>
                  <a:srgbClr val="6AA84F"/>
                </a:solidFill>
              </a:rPr>
              <a:t>He is a funny guy.</a:t>
            </a:r>
            <a:endParaRPr dirty="0">
              <a:solidFill>
                <a:srgbClr val="6AA84F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nl-NL" dirty="0"/>
              <a:t>Does </a:t>
            </a:r>
            <a:r>
              <a:rPr lang="nl-NL" dirty="0" err="1"/>
              <a:t>it</a:t>
            </a:r>
            <a:r>
              <a:rPr lang="nl-NL" dirty="0"/>
              <a:t> say </a:t>
            </a:r>
            <a:r>
              <a:rPr lang="nl-NL" dirty="0" err="1"/>
              <a:t>something</a:t>
            </a:r>
            <a:r>
              <a:rPr lang="nl-NL" dirty="0"/>
              <a:t> </a:t>
            </a:r>
            <a:r>
              <a:rPr lang="nl-NL" dirty="0" err="1"/>
              <a:t>about</a:t>
            </a:r>
            <a:r>
              <a:rPr lang="nl-NL" dirty="0"/>
              <a:t> </a:t>
            </a:r>
            <a:r>
              <a:rPr lang="nl-NL" dirty="0" err="1"/>
              <a:t>what</a:t>
            </a:r>
            <a:r>
              <a:rPr lang="nl-NL" dirty="0"/>
              <a:t> or </a:t>
            </a:r>
            <a:r>
              <a:rPr lang="nl-NL" dirty="0" err="1"/>
              <a:t>how</a:t>
            </a:r>
            <a:r>
              <a:rPr lang="nl-NL" dirty="0"/>
              <a:t> </a:t>
            </a:r>
            <a:r>
              <a:rPr lang="nl-NL" dirty="0" err="1"/>
              <a:t>someone</a:t>
            </a:r>
            <a:r>
              <a:rPr lang="nl-NL" dirty="0"/>
              <a:t> is </a:t>
            </a:r>
            <a:r>
              <a:rPr lang="nl-NL" dirty="0" err="1"/>
              <a:t>doing</a:t>
            </a:r>
            <a:r>
              <a:rPr lang="nl-NL" dirty="0"/>
              <a:t> </a:t>
            </a:r>
            <a:r>
              <a:rPr lang="nl-NL" dirty="0" err="1"/>
              <a:t>something</a:t>
            </a:r>
            <a:r>
              <a:rPr lang="nl-NL" dirty="0"/>
              <a:t> (</a:t>
            </a:r>
            <a:r>
              <a:rPr lang="nl-NL" dirty="0" err="1"/>
              <a:t>verb</a:t>
            </a:r>
            <a:r>
              <a:rPr lang="nl-NL" dirty="0"/>
              <a:t>)?</a:t>
            </a:r>
            <a:br>
              <a:rPr lang="nl" dirty="0"/>
            </a:br>
            <a:r>
              <a:rPr lang="nl" dirty="0"/>
              <a:t>Use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u="sng" dirty="0" err="1"/>
              <a:t>adverb</a:t>
            </a:r>
            <a:r>
              <a:rPr lang="nl-NL" dirty="0"/>
              <a:t>.</a:t>
            </a:r>
            <a:br>
              <a:rPr lang="nl" dirty="0"/>
            </a:br>
            <a:r>
              <a:rPr lang="nl-NL" dirty="0" err="1"/>
              <a:t>Adjectives</a:t>
            </a:r>
            <a:r>
              <a:rPr lang="nl-NL" dirty="0"/>
              <a:t> have </a:t>
            </a:r>
            <a:r>
              <a:rPr lang="nl" dirty="0"/>
              <a:t>–ly behind the word</a:t>
            </a:r>
            <a:br>
              <a:rPr lang="nl" dirty="0"/>
            </a:br>
            <a:r>
              <a:rPr lang="nl" dirty="0">
                <a:solidFill>
                  <a:srgbClr val="6AA84F"/>
                </a:solidFill>
              </a:rPr>
              <a:t>She sings beautiful</a:t>
            </a:r>
            <a:r>
              <a:rPr lang="nl" b="1" dirty="0">
                <a:solidFill>
                  <a:srgbClr val="6AA84F"/>
                </a:solidFill>
              </a:rPr>
              <a:t>ly</a:t>
            </a:r>
            <a:r>
              <a:rPr lang="nl" dirty="0">
                <a:solidFill>
                  <a:srgbClr val="6AA84F"/>
                </a:solidFill>
              </a:rPr>
              <a:t>.</a:t>
            </a:r>
            <a:endParaRPr dirty="0">
              <a:solidFill>
                <a:srgbClr val="6AA84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 err="1"/>
              <a:t>Exceptions</a:t>
            </a:r>
            <a:r>
              <a:rPr lang="nl" dirty="0"/>
              <a:t>	</a:t>
            </a:r>
            <a:endParaRPr dirty="0"/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311700" y="852882"/>
            <a:ext cx="8520600" cy="48773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 err="1"/>
              <a:t>Some</a:t>
            </a:r>
            <a:r>
              <a:rPr lang="nl-NL" dirty="0"/>
              <a:t> </a:t>
            </a:r>
            <a:r>
              <a:rPr lang="nl-NL" dirty="0" err="1"/>
              <a:t>words</a:t>
            </a:r>
            <a:r>
              <a:rPr lang="nl-NL" dirty="0"/>
              <a:t> have </a:t>
            </a:r>
            <a:r>
              <a:rPr lang="nl-NL" dirty="0" err="1"/>
              <a:t>their</a:t>
            </a:r>
            <a:r>
              <a:rPr lang="nl-NL" dirty="0"/>
              <a:t> </a:t>
            </a:r>
            <a:r>
              <a:rPr lang="nl-NL" dirty="0" err="1"/>
              <a:t>own</a:t>
            </a:r>
            <a:r>
              <a:rPr lang="nl-NL" dirty="0"/>
              <a:t> form</a:t>
            </a:r>
            <a:r>
              <a:rPr lang="nl" dirty="0"/>
              <a:t>.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don’t</a:t>
            </a:r>
            <a:r>
              <a:rPr lang="nl-NL" dirty="0"/>
              <a:t> use </a:t>
            </a:r>
            <a:r>
              <a:rPr lang="nl" dirty="0"/>
              <a:t>-ly, </a:t>
            </a:r>
            <a:r>
              <a:rPr lang="nl-NL" dirty="0"/>
              <a:t>but a </a:t>
            </a:r>
            <a:r>
              <a:rPr lang="nl-NL" dirty="0" err="1"/>
              <a:t>whole</a:t>
            </a:r>
            <a:r>
              <a:rPr lang="nl-NL" dirty="0"/>
              <a:t> different word</a:t>
            </a:r>
            <a:r>
              <a:rPr lang="nl" dirty="0"/>
              <a:t>. </a:t>
            </a:r>
            <a:r>
              <a:rPr lang="nl-NL" dirty="0" err="1"/>
              <a:t>You</a:t>
            </a:r>
            <a:r>
              <a:rPr lang="nl-NL" dirty="0"/>
              <a:t> have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remember</a:t>
            </a:r>
            <a:r>
              <a:rPr lang="nl-NL" dirty="0"/>
              <a:t> these as</a:t>
            </a:r>
            <a:r>
              <a:rPr lang="nl" dirty="0"/>
              <a:t>.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nl" dirty="0"/>
              <a:t>He’s a </a:t>
            </a:r>
            <a:r>
              <a:rPr lang="nl" b="1" dirty="0"/>
              <a:t>good</a:t>
            </a:r>
            <a:r>
              <a:rPr lang="nl" dirty="0"/>
              <a:t> artist. → He </a:t>
            </a:r>
            <a:r>
              <a:rPr lang="nl" b="1" dirty="0"/>
              <a:t>draws</a:t>
            </a:r>
            <a:r>
              <a:rPr lang="nl" dirty="0"/>
              <a:t> well.</a:t>
            </a:r>
            <a:br>
              <a:rPr lang="nl" dirty="0"/>
            </a:br>
            <a:r>
              <a:rPr lang="nl" dirty="0"/>
              <a:t>	</a:t>
            </a:r>
            <a:r>
              <a:rPr lang="nl-NL" dirty="0" err="1"/>
              <a:t>Adjective</a:t>
            </a:r>
            <a:r>
              <a:rPr lang="nl-NL" dirty="0"/>
              <a:t>		</a:t>
            </a:r>
            <a:r>
              <a:rPr lang="nl-NL" dirty="0" err="1"/>
              <a:t>Adverb</a:t>
            </a:r>
            <a:r>
              <a:rPr lang="nl" dirty="0"/>
              <a:t>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nl" dirty="0"/>
              <a:t>She’s a </a:t>
            </a:r>
            <a:r>
              <a:rPr lang="nl" b="1" dirty="0"/>
              <a:t>fast</a:t>
            </a:r>
            <a:r>
              <a:rPr lang="nl" dirty="0"/>
              <a:t> runner. → She </a:t>
            </a:r>
            <a:r>
              <a:rPr lang="nl" b="1" dirty="0"/>
              <a:t>runs </a:t>
            </a:r>
            <a:r>
              <a:rPr lang="nl" dirty="0"/>
              <a:t>fast.</a:t>
            </a:r>
            <a:br>
              <a:rPr lang="nl" dirty="0"/>
            </a:br>
            <a:r>
              <a:rPr lang="nl" dirty="0"/>
              <a:t>	</a:t>
            </a:r>
            <a:r>
              <a:rPr lang="nl-NL" dirty="0" err="1"/>
              <a:t>Adjective</a:t>
            </a:r>
            <a:r>
              <a:rPr lang="nl-NL" dirty="0"/>
              <a:t>		</a:t>
            </a:r>
            <a:r>
              <a:rPr lang="nl-NL" dirty="0" err="1"/>
              <a:t>Adverb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nl" dirty="0"/>
              <a:t>The </a:t>
            </a:r>
            <a:r>
              <a:rPr lang="nl" b="1" dirty="0"/>
              <a:t>long</a:t>
            </a:r>
            <a:r>
              <a:rPr lang="nl" dirty="0"/>
              <a:t> road. → It took us </a:t>
            </a:r>
            <a:r>
              <a:rPr lang="nl" b="1" dirty="0"/>
              <a:t>long</a:t>
            </a:r>
            <a:r>
              <a:rPr lang="nl" dirty="0"/>
              <a:t> to get there.</a:t>
            </a:r>
            <a:br>
              <a:rPr lang="nl" dirty="0"/>
            </a:br>
            <a:r>
              <a:rPr lang="nl" dirty="0"/>
              <a:t>	</a:t>
            </a:r>
            <a:r>
              <a:rPr lang="nl-NL" dirty="0" err="1"/>
              <a:t>Adjective</a:t>
            </a:r>
            <a:r>
              <a:rPr lang="nl-NL" dirty="0"/>
              <a:t> 		</a:t>
            </a:r>
            <a:r>
              <a:rPr lang="nl-NL" dirty="0" err="1"/>
              <a:t>Adverb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nl" dirty="0"/>
              <a:t>That stone is </a:t>
            </a:r>
            <a:r>
              <a:rPr lang="nl" b="1" dirty="0"/>
              <a:t>hard</a:t>
            </a:r>
            <a:r>
              <a:rPr lang="nl" dirty="0"/>
              <a:t>. → I work </a:t>
            </a:r>
            <a:r>
              <a:rPr lang="nl" b="1" dirty="0"/>
              <a:t>hard</a:t>
            </a:r>
            <a:r>
              <a:rPr lang="nl" dirty="0"/>
              <a:t>. </a:t>
            </a:r>
            <a:br>
              <a:rPr lang="nl" dirty="0"/>
            </a:br>
            <a:r>
              <a:rPr lang="nl" dirty="0"/>
              <a:t>	</a:t>
            </a:r>
            <a:r>
              <a:rPr lang="nl-NL" dirty="0" err="1"/>
              <a:t>Adjective</a:t>
            </a:r>
            <a:r>
              <a:rPr lang="nl-NL" dirty="0"/>
              <a:t>		</a:t>
            </a:r>
            <a:r>
              <a:rPr lang="nl-NL" dirty="0" err="1"/>
              <a:t>adverb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EC1E0C-8554-46C5-AFFA-DACAE4880A56}"/>
              </a:ext>
            </a:extLst>
          </p:cNvPr>
          <p:cNvSpPr txBox="1"/>
          <p:nvPr/>
        </p:nvSpPr>
        <p:spPr>
          <a:xfrm>
            <a:off x="5888736" y="2488715"/>
            <a:ext cx="3340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FF0000"/>
                </a:solidFill>
                <a:latin typeface="Source Code Pro" panose="020B0604020202020204" charset="0"/>
                <a:ea typeface="Source Code Pro" panose="020B0604020202020204" charset="0"/>
              </a:rPr>
              <a:t>Notice how the adverbs do not contain –</a:t>
            </a:r>
            <a:r>
              <a:rPr lang="en-GB" sz="1800" dirty="0" err="1">
                <a:solidFill>
                  <a:srgbClr val="FF0000"/>
                </a:solidFill>
                <a:latin typeface="Source Code Pro" panose="020B0604020202020204" charset="0"/>
                <a:ea typeface="Source Code Pro" panose="020B0604020202020204" charset="0"/>
              </a:rPr>
              <a:t>ly</a:t>
            </a:r>
            <a:r>
              <a:rPr lang="en-GB" sz="1800" dirty="0">
                <a:solidFill>
                  <a:srgbClr val="FF0000"/>
                </a:solidFill>
                <a:latin typeface="Source Code Pro" panose="020B0604020202020204" charset="0"/>
                <a:ea typeface="Source Code Pro" panose="020B0604020202020204" charset="0"/>
              </a:rPr>
              <a:t> at the end!</a:t>
            </a:r>
            <a:endParaRPr lang="nl-NL" sz="1800" dirty="0">
              <a:solidFill>
                <a:srgbClr val="FF0000"/>
              </a:solidFill>
              <a:latin typeface="Source Code Pro" panose="020B0604020202020204" charset="0"/>
              <a:ea typeface="Source Code Pro" panose="020B060402020202020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 err="1"/>
              <a:t>Warning</a:t>
            </a:r>
            <a:r>
              <a:rPr lang="nl" dirty="0"/>
              <a:t>! </a:t>
            </a:r>
            <a:endParaRPr dirty="0"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269625" y="1093850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After the following verbs: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nl" dirty="0"/>
              <a:t>to smell		New cars </a:t>
            </a:r>
            <a:r>
              <a:rPr lang="nl" b="1" dirty="0"/>
              <a:t>smell great.</a:t>
            </a:r>
            <a:r>
              <a:rPr lang="nl" dirty="0"/>
              <a:t> </a:t>
            </a:r>
            <a:br>
              <a:rPr lang="nl" dirty="0"/>
            </a:br>
            <a:r>
              <a:rPr lang="nl" dirty="0"/>
              <a:t>to seem		You </a:t>
            </a:r>
            <a:r>
              <a:rPr lang="nl" b="1" dirty="0"/>
              <a:t>seem nice.</a:t>
            </a:r>
            <a:r>
              <a:rPr lang="nl" dirty="0"/>
              <a:t> </a:t>
            </a:r>
            <a:br>
              <a:rPr lang="nl" dirty="0"/>
            </a:br>
            <a:r>
              <a:rPr lang="nl" dirty="0"/>
              <a:t>to feel		The radiator </a:t>
            </a:r>
            <a:r>
              <a:rPr lang="nl" b="1" dirty="0"/>
              <a:t>feels cold. </a:t>
            </a:r>
            <a:br>
              <a:rPr lang="nl" b="1" dirty="0"/>
            </a:br>
            <a:r>
              <a:rPr lang="nl" dirty="0"/>
              <a:t>to look		She </a:t>
            </a:r>
            <a:r>
              <a:rPr lang="nl" b="1" dirty="0"/>
              <a:t>looks amazing.</a:t>
            </a:r>
            <a:br>
              <a:rPr lang="nl" dirty="0"/>
            </a:br>
            <a:r>
              <a:rPr lang="nl" dirty="0"/>
              <a:t>to sound		This new song </a:t>
            </a:r>
            <a:r>
              <a:rPr lang="nl" b="1" dirty="0"/>
              <a:t>sounds awful.</a:t>
            </a:r>
            <a:br>
              <a:rPr lang="nl" dirty="0"/>
            </a:br>
            <a:r>
              <a:rPr lang="nl" dirty="0"/>
              <a:t>to taste		Your cake </a:t>
            </a:r>
            <a:r>
              <a:rPr lang="nl" b="1" dirty="0"/>
              <a:t>tastes delicious.</a:t>
            </a:r>
            <a:r>
              <a:rPr lang="nl" dirty="0"/>
              <a:t>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can</a:t>
            </a:r>
            <a:r>
              <a:rPr lang="nl-NL" dirty="0"/>
              <a:t> never use a word </a:t>
            </a:r>
            <a:r>
              <a:rPr lang="nl-NL" dirty="0" err="1"/>
              <a:t>ending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-</a:t>
            </a:r>
            <a:r>
              <a:rPr lang="nl-NL" dirty="0" err="1"/>
              <a:t>ly</a:t>
            </a:r>
            <a:r>
              <a:rPr lang="nl" dirty="0"/>
              <a:t>!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341</Words>
  <Application>Microsoft Office PowerPoint</Application>
  <PresentationFormat>On-screen Show (16:9)</PresentationFormat>
  <Paragraphs>44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Source Code Pro</vt:lpstr>
      <vt:lpstr>Arial</vt:lpstr>
      <vt:lpstr>Amatic SC</vt:lpstr>
      <vt:lpstr>Beach Day</vt:lpstr>
      <vt:lpstr>Adverbs   vs Adjectives</vt:lpstr>
      <vt:lpstr>What do the underlined words do?</vt:lpstr>
      <vt:lpstr>Look at which word is being described</vt:lpstr>
      <vt:lpstr>Summary</vt:lpstr>
      <vt:lpstr>Exceptions </vt:lpstr>
      <vt:lpstr>Warning!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Bijwoorden  vs bijvoeglijk naamwoorden</dc:title>
  <cp:lastModifiedBy>Emy in 't Veld</cp:lastModifiedBy>
  <cp:revision>3</cp:revision>
  <dcterms:modified xsi:type="dcterms:W3CDTF">2020-04-25T11:24:55Z</dcterms:modified>
</cp:coreProperties>
</file>